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791D3F-4075-4707-A821-920E4ACB84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A3A81DB-164A-4444-943D-D21A6061D8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24ABB8B-B943-46B1-B16F-2ADD34137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FC841-869F-4404-A285-39D8ABBA72E7}" type="datetimeFigureOut">
              <a:rPr lang="nl-NL" smtClean="0"/>
              <a:t>17-3-2022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4AB12D1-8739-4519-9092-F2CB7AA62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363DC25-DE9E-4D40-B315-D5FB8297F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258C-27C1-4E0F-8D4E-7F1B6553AF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4568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08F290-222A-482A-A490-D077AFA79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032AA77-0DD3-43CA-B753-7CC4D5AF3D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0394017-1B41-4BC2-BC09-1AC2A739B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FC841-869F-4404-A285-39D8ABBA72E7}" type="datetimeFigureOut">
              <a:rPr lang="nl-NL" smtClean="0"/>
              <a:t>17-3-2022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6BB8B9F-462C-4C63-9497-1CAF236AF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C8DE103-FE41-4463-9870-4A9141AE4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258C-27C1-4E0F-8D4E-7F1B6553AF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9996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AD2B7F80-54FD-4192-BCE2-566D103F89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BE8112D-B92E-450E-BB03-F8F055D45C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B6066CC-10DC-48E8-9ACE-3C43B43B8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FC841-869F-4404-A285-39D8ABBA72E7}" type="datetimeFigureOut">
              <a:rPr lang="nl-NL" smtClean="0"/>
              <a:t>17-3-2022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D5DC9AD-D386-4F92-8E75-8B2B4BA58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C5DB8B1-8C1F-4F91-A450-10319A5E8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258C-27C1-4E0F-8D4E-7F1B6553AF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7459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BC5417-FBF7-454C-AB98-FAF4BAC80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5D76187-4470-4A84-A33D-33B790F7FE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54351D6-866B-4249-B6FC-6372028EDB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FC841-869F-4404-A285-39D8ABBA72E7}" type="datetimeFigureOut">
              <a:rPr lang="nl-NL" smtClean="0"/>
              <a:t>17-3-2022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FE5F465-DC11-4B88-AF37-EF5E9EEB2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1A39995-99C2-46D0-BECD-0A396FE1E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258C-27C1-4E0F-8D4E-7F1B6553AF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2405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1F6334-D339-467A-A9A3-D9BB9C471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41FC6BB-1738-4576-A98C-1A56AD1571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ACE815C-ECE7-453E-81FD-5A9D71637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FC841-869F-4404-A285-39D8ABBA72E7}" type="datetimeFigureOut">
              <a:rPr lang="nl-NL" smtClean="0"/>
              <a:t>17-3-2022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A191070-9499-4E20-97EA-BAEBAD38E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3A728FF-F27D-43F7-8537-8E2E04E80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258C-27C1-4E0F-8D4E-7F1B6553AF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20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674B8E-718D-48D3-8030-C409F7585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F240DF1-2E9B-4D63-9242-A5CD8B0A51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B932672-F671-4662-B732-46605C794C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F5805C5-3D72-450B-B102-86B57FDCD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FC841-869F-4404-A285-39D8ABBA72E7}" type="datetimeFigureOut">
              <a:rPr lang="nl-NL" smtClean="0"/>
              <a:t>17-3-2022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F71E353-69D2-4E58-84CC-EC8E9FAEC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3C56432-A280-4B62-B667-325C1E9DA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258C-27C1-4E0F-8D4E-7F1B6553AF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736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AFBED7-EEA2-43F9-A653-56CC42AAA1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C3AFBAB-2737-42D3-BA74-66300874E6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A8AB319-F49F-4173-B83D-0940874885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DA31F09D-8F1E-489E-979E-03EFA98180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16BAA396-71A5-46EA-AAC3-BBA138DCA3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F6A39713-67CA-4D36-88F0-716364F2D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FC841-869F-4404-A285-39D8ABBA72E7}" type="datetimeFigureOut">
              <a:rPr lang="nl-NL" smtClean="0"/>
              <a:t>17-3-2022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D5A132F-B05D-4B42-A68B-7EE3621AF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FF3D0719-6B3F-47A6-ADD9-89044418BF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258C-27C1-4E0F-8D4E-7F1B6553AF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553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41732B-7A07-48DE-8B55-D10FFC305A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31FE59D2-004D-406A-B168-BA8C2AB39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FC841-869F-4404-A285-39D8ABBA72E7}" type="datetimeFigureOut">
              <a:rPr lang="nl-NL" smtClean="0"/>
              <a:t>17-3-2022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3764D03-EAF9-4A6C-BFC4-B9D3A27D5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4B56C1F-595D-45AA-9B79-6587B7A11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258C-27C1-4E0F-8D4E-7F1B6553AF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1380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49FA92B1-09BF-40A6-99C9-D64842CF7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FC841-869F-4404-A285-39D8ABBA72E7}" type="datetimeFigureOut">
              <a:rPr lang="nl-NL" smtClean="0"/>
              <a:t>17-3-2022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7EED3CF0-E2F2-4E28-A09F-4B60A0E80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4B89166-C45D-4B2E-A3C8-EE164C979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258C-27C1-4E0F-8D4E-7F1B6553AF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2950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C752EE-3C15-4FB2-A6EC-824B79109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B9E0D13-7FB9-4881-8055-F2F735BAD4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856A119-5EF0-47BD-8C3B-5C60B0F3D3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DA60F1F-73D0-43CB-B387-1DB71B55E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FC841-869F-4404-A285-39D8ABBA72E7}" type="datetimeFigureOut">
              <a:rPr lang="nl-NL" smtClean="0"/>
              <a:t>17-3-2022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A486A35-2F1A-437F-819C-693B72CED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0AEB8D4-AF9F-4315-BB44-8AC161259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258C-27C1-4E0F-8D4E-7F1B6553AF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4757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2A3082-81F0-4E5F-A673-DEF9E1DA1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CB74B3D0-9113-44C0-B08B-55CBF9BF9C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B18EDFF-E60E-4D36-9653-B3A8FA93B2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3D18A66-4253-4E55-8B54-39AE6F945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FC841-869F-4404-A285-39D8ABBA72E7}" type="datetimeFigureOut">
              <a:rPr lang="nl-NL" smtClean="0"/>
              <a:t>17-3-2022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E077A48-E1EF-4D51-8222-45D3E4487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54B3B0B-5CBB-44A6-AC81-F198EE6DD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1258C-27C1-4E0F-8D4E-7F1B6553AF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3703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FC2C4D12-F481-4EFD-93EE-DA0E0E54D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89ED19B-2D1D-4779-BED4-28992893BC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F6FF42E-21C6-4C82-B242-6ED42C987E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FC841-869F-4404-A285-39D8ABBA72E7}" type="datetimeFigureOut">
              <a:rPr lang="nl-NL" smtClean="0"/>
              <a:t>17-3-2022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AE42019-9D36-49F4-A888-D83EEA47AC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4728626-2660-48EC-8B61-186048A6E9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1258C-27C1-4E0F-8D4E-7F1B6553AF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7726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0CAB3A2E-7915-4E35-9F6A-8E8B96B600AD}"/>
              </a:ext>
            </a:extLst>
          </p:cNvPr>
          <p:cNvCxnSpPr/>
          <p:nvPr/>
        </p:nvCxnSpPr>
        <p:spPr>
          <a:xfrm rot="5400000">
            <a:off x="5841096" y="2682240"/>
            <a:ext cx="0" cy="1944000"/>
          </a:xfrm>
          <a:prstGeom prst="line">
            <a:avLst/>
          </a:prstGeom>
          <a:ln w="762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>
            <a:extLst>
              <a:ext uri="{FF2B5EF4-FFF2-40B4-BE49-F238E27FC236}">
                <a16:creationId xmlns:a16="http://schemas.microsoft.com/office/drawing/2014/main" id="{D221A91B-7532-42A0-BA90-B7DDE778FF35}"/>
              </a:ext>
            </a:extLst>
          </p:cNvPr>
          <p:cNvCxnSpPr/>
          <p:nvPr/>
        </p:nvCxnSpPr>
        <p:spPr>
          <a:xfrm rot="5400000">
            <a:off x="4785202" y="1794133"/>
            <a:ext cx="0" cy="1944000"/>
          </a:xfrm>
          <a:prstGeom prst="line">
            <a:avLst/>
          </a:prstGeom>
          <a:ln w="762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kstvak 8">
            <a:extLst>
              <a:ext uri="{FF2B5EF4-FFF2-40B4-BE49-F238E27FC236}">
                <a16:creationId xmlns:a16="http://schemas.microsoft.com/office/drawing/2014/main" id="{095395A4-A091-4C40-AEF8-5C3BB5BE1075}"/>
              </a:ext>
            </a:extLst>
          </p:cNvPr>
          <p:cNvSpPr txBox="1"/>
          <p:nvPr/>
        </p:nvSpPr>
        <p:spPr>
          <a:xfrm>
            <a:off x="4148239" y="2210211"/>
            <a:ext cx="17183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>
                <a:solidFill>
                  <a:schemeClr val="accent1"/>
                </a:solidFill>
              </a:rPr>
              <a:t>External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4BC0D939-2026-4061-9C58-74D511E5C4F8}"/>
              </a:ext>
            </a:extLst>
          </p:cNvPr>
          <p:cNvSpPr txBox="1"/>
          <p:nvPr/>
        </p:nvSpPr>
        <p:spPr>
          <a:xfrm>
            <a:off x="5841096" y="3044577"/>
            <a:ext cx="11481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>
                <a:solidFill>
                  <a:schemeClr val="accent1">
                    <a:lumMod val="75000"/>
                  </a:schemeClr>
                </a:solidFill>
              </a:rPr>
              <a:t>DPO</a:t>
            </a:r>
          </a:p>
        </p:txBody>
      </p:sp>
      <p:sp>
        <p:nvSpPr>
          <p:cNvPr id="13" name="Ovaal 12">
            <a:extLst>
              <a:ext uri="{FF2B5EF4-FFF2-40B4-BE49-F238E27FC236}">
                <a16:creationId xmlns:a16="http://schemas.microsoft.com/office/drawing/2014/main" id="{1B02BF12-78F1-443C-8975-65B6532BB100}"/>
              </a:ext>
            </a:extLst>
          </p:cNvPr>
          <p:cNvSpPr/>
          <p:nvPr/>
        </p:nvSpPr>
        <p:spPr>
          <a:xfrm rot="5400000">
            <a:off x="4933829" y="2828464"/>
            <a:ext cx="763445" cy="763445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Ovaal 5">
            <a:extLst>
              <a:ext uri="{FF2B5EF4-FFF2-40B4-BE49-F238E27FC236}">
                <a16:creationId xmlns:a16="http://schemas.microsoft.com/office/drawing/2014/main" id="{6DBDEC7D-A0D4-446E-BE81-642513C3B9A8}"/>
              </a:ext>
            </a:extLst>
          </p:cNvPr>
          <p:cNvSpPr/>
          <p:nvPr/>
        </p:nvSpPr>
        <p:spPr>
          <a:xfrm rot="5400000">
            <a:off x="4869096" y="2766134"/>
            <a:ext cx="888106" cy="888106"/>
          </a:xfrm>
          <a:prstGeom prst="ellipse">
            <a:avLst/>
          </a:prstGeom>
          <a:noFill/>
          <a:ln w="762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433842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Breedbeeld</PresentationFormat>
  <Paragraphs>2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joost de kam</dc:creator>
  <cp:lastModifiedBy>joost de kam</cp:lastModifiedBy>
  <cp:revision>1</cp:revision>
  <dcterms:created xsi:type="dcterms:W3CDTF">2022-03-17T13:58:31Z</dcterms:created>
  <dcterms:modified xsi:type="dcterms:W3CDTF">2022-03-17T13:58:48Z</dcterms:modified>
</cp:coreProperties>
</file>